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906000" type="A4"/>
  <p:notesSz cx="6954838" cy="93091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CC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04" y="-153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4715CCA6-8B92-4D25-B1C5-CE89FB09B2B2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270125" y="698500"/>
            <a:ext cx="24145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3FEEF6E6-6073-4975-A90F-D1F97776012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48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EF6E6-6073-4975-A90F-D1F977760124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9210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EF6E6-6073-4975-A90F-D1F977760124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4181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B76A-DC02-4374-8756-E905D12C5780}" type="datetimeFigureOut">
              <a:rPr lang="th-TH" smtClean="0"/>
              <a:pPr/>
              <a:t>11/09/60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8818C-21A5-49FA-9B9C-A38BFAD00964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ผลการค้นหารูปภาพสำหรับ จังหวัดเชียงราย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843" y="238092"/>
            <a:ext cx="6317429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761981" y="2059826"/>
            <a:ext cx="53367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แผนปฏิบัติการพัฒนาการศึกษาพื้นที่ชายแดน จังหวัดเชียงราย</a:t>
            </a:r>
            <a:b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ประจำปีงบประมาณ พ.ศ. </a:t>
            </a:r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2562</a:t>
            </a:r>
            <a:endParaRPr lang="th-TH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8" y="9382156"/>
            <a:ext cx="6429420" cy="400110"/>
          </a:xfrm>
          <a:prstGeom prst="rect">
            <a:avLst/>
          </a:prstGeom>
          <a:solidFill>
            <a:srgbClr val="33CCFF">
              <a:alpha val="39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สำนักงานศึกษาธิการจังหวัดเชียงราย</a:t>
            </a:r>
            <a:endParaRPr lang="th-TH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021" y="3107143"/>
            <a:ext cx="3997072" cy="4743291"/>
          </a:xfrm>
          <a:prstGeom prst="rect">
            <a:avLst/>
          </a:prstGeom>
        </p:spPr>
      </p:pic>
      <p:pic>
        <p:nvPicPr>
          <p:cNvPr id="12" name="Picture 2" descr="http://www.thaibev.com/StoreFile/image_detail/group_2ImageDetail_00104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61"/>
          <a:stretch/>
        </p:blipFill>
        <p:spPr bwMode="auto">
          <a:xfrm>
            <a:off x="285728" y="7825498"/>
            <a:ext cx="2112904" cy="1485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thaibev.com/StoreFile/image_detail/group_2ImageDetail_00105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0"/>
          <a:stretch/>
        </p:blipFill>
        <p:spPr bwMode="auto">
          <a:xfrm>
            <a:off x="2492896" y="7833740"/>
            <a:ext cx="2079707" cy="1466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thaibev.com/StoreFile/image_detail/group_2ImageDetail_00104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9"/>
          <a:stretch/>
        </p:blipFill>
        <p:spPr bwMode="auto">
          <a:xfrm>
            <a:off x="4652507" y="7864897"/>
            <a:ext cx="2062641" cy="1445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1000"/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961676" y="2166918"/>
            <a:ext cx="49295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แผนพัฒนาการศึกษาพื้นที่ชายแดน (พ.ศ. 2562 – 2565)</a:t>
            </a:r>
            <a:b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ของจังหวัดเชียงราย</a:t>
            </a:r>
            <a:endParaRPr lang="th-TH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8" y="9382156"/>
            <a:ext cx="6429420" cy="400110"/>
          </a:xfrm>
          <a:prstGeom prst="rect">
            <a:avLst/>
          </a:prstGeom>
          <a:solidFill>
            <a:srgbClr val="33CCFF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สำนักงานศึกษาธิการจังหวัดเชียงราย</a:t>
            </a:r>
            <a:endParaRPr lang="th-TH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 descr="moe log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730" y="424933"/>
            <a:ext cx="1158774" cy="1599109"/>
          </a:xfrm>
          <a:prstGeom prst="rect">
            <a:avLst/>
          </a:prstGeom>
        </p:spPr>
      </p:pic>
      <p:pic>
        <p:nvPicPr>
          <p:cNvPr id="1026" name="Picture 2" descr="http://www.thaibev.com/StoreFile/image_detail/group_2ImageDetail_00104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61"/>
          <a:stretch/>
        </p:blipFill>
        <p:spPr bwMode="auto">
          <a:xfrm>
            <a:off x="596955" y="5601072"/>
            <a:ext cx="2832046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thaibev.com/StoreFile/image_detail/group_2ImageDetail_00105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0"/>
          <a:stretch/>
        </p:blipFill>
        <p:spPr bwMode="auto">
          <a:xfrm>
            <a:off x="548680" y="3301911"/>
            <a:ext cx="2823592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haibev.com/StoreFile/image_detail/group_2ImageDetail_001049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80"/>
          <a:stretch/>
        </p:blipFill>
        <p:spPr bwMode="auto">
          <a:xfrm>
            <a:off x="3500438" y="3299499"/>
            <a:ext cx="2808312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thaibev.com/StoreFile/image_detail/group_2ImageDetail_00104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9"/>
          <a:stretch/>
        </p:blipFill>
        <p:spPr bwMode="auto">
          <a:xfrm>
            <a:off x="3500438" y="5601072"/>
            <a:ext cx="2840013" cy="199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28</Words>
  <Application>Microsoft Office PowerPoint</Application>
  <PresentationFormat>กระดาษ A4 (210x297 มม.)</PresentationFormat>
  <Paragraphs>6</Paragraphs>
  <Slides>2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TH SarabunPSK</vt:lpstr>
      <vt:lpstr>ชุดรูปแบบของ Office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Corporate Edition</dc:creator>
  <cp:lastModifiedBy>Windows User</cp:lastModifiedBy>
  <cp:revision>30</cp:revision>
  <cp:lastPrinted>2017-09-09T07:31:53Z</cp:lastPrinted>
  <dcterms:created xsi:type="dcterms:W3CDTF">2017-04-10T03:26:49Z</dcterms:created>
  <dcterms:modified xsi:type="dcterms:W3CDTF">2017-09-11T09:25:25Z</dcterms:modified>
</cp:coreProperties>
</file>